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308" r:id="rId5"/>
    <p:sldId id="305" r:id="rId6"/>
    <p:sldId id="288" r:id="rId7"/>
  </p:sldIdLst>
  <p:sldSz cx="12192000" cy="6858000"/>
  <p:notesSz cx="6858000" cy="9144000"/>
  <p:photoAlbum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82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64827AF-85D6-4B22-F3DC-29EE67CD71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3D7682EE-A6F9-B9C6-28AF-5AFCA220EB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5805461-360D-E7EE-8268-6522D7DF3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DADE11B-8F90-7F36-ECEA-63D5F01A5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A658E13-9548-80A0-D849-122B48A9C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9660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8FF7588-50CC-C6FF-1922-1D898FD814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13D9549-B1A8-043E-15F2-3DB2714792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56F65DC-E14D-FB4A-272E-11621B88FC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C1630D4-0D81-9FFA-B7DD-B97AD631E6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09FDC36-73F4-DA1A-EF16-B3C653DA3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0765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7FDEE483-AEC3-781C-5C96-0160661AE5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00B4DEF9-F9E0-9E14-EB3C-BD29DEE57F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159B662-850E-F567-874F-014316498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89C7111-5915-12C6-09A0-BF4AACD058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FC25E24-497D-37BD-AF86-C11B4BFAA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60420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E237832-400A-CC02-C9E6-C806ED72F4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FFF668D-002E-8D6D-B834-186A171B13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D2BCB12-2026-B88E-A533-2470B7CCFB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53C73BF-8E1B-F332-0845-0C385DB9B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2A23B30-1656-2D29-A04A-BFD3171F7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5177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10AC012-1C64-5D32-F54E-D96371BEF1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1934DB0-53A5-D297-0C1B-6BD2BE0061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9F9A689-D5A6-7D84-4801-13949A3CB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1F3460D-EAB2-CACE-0341-F40A2DBA0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E25132A-C2E2-C842-2A30-C3148BD6FA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36936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491147C-B441-15C4-5D2F-7CD5E9B159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2BAB8ED-3C72-0AA7-8342-24A77AE911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CCD85D1-67AF-592A-006E-1DEFE7BB5F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378E1E-76F0-07E7-62D9-D01471431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97AD855-49BE-B008-F28B-82E0223B3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243868D-8BA7-ED27-5BA0-032977F33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1557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9642B34-6AD2-172A-03C3-D573B2B37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C6EB747-6CDB-9136-66D9-E3093CBE20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47D1A5E-0E13-CC23-324B-6BA6628CA5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5B7718FC-DD02-68D7-E5BB-DA03F48675B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D60736FA-D1B0-3B41-D48E-B27D325351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616495AE-9645-B10A-3256-042DE20FF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8FCBF2B3-70E4-1B88-9872-10B198D76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B995E0A2-E933-6D8A-B7EE-5F3281777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72737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790589B-598E-DBD5-1F2A-9D88F9B7D8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E59D5E6-3C02-F789-4A4E-2DB90F2CF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F2DCE57-F2F1-47D9-B4C0-AA4B6D13D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4AD2D5C-6A28-13CD-2107-2AF8CDB62D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63499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CD14AFC5-52EA-6017-E77C-5C210F450A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C1EE937B-52CB-5DE8-C032-75B51E29F7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BAF029B-E4E1-B8B8-A84A-E3810ABED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1792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801F6E9-A9FB-2946-267C-AFC81D9E40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9A283B0-64FD-F346-B2D4-7D461C0D0E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4E629AC-548E-0FD7-5128-BC0BCC91AF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96276C7-E853-A2E0-C2C6-842BA90C4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02DC5E1-0750-582E-A379-728F864B3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8A5F6E7-312B-F7C8-D997-8F1992275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0973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50F72DE-A300-E638-BB23-82FA2F4E8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88DE05F-B14A-DB62-EBAA-F8038FCF39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9995196-D6CC-4D55-FA8F-2DA46CE6BC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6C537A4-2FF5-C4EC-266C-5F87B88CA0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F9F9C2-6F18-89CF-22E6-31C9CC2592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FDDB8A2-DEE0-BE5F-025D-661BA28A0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44856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3B427B99-0283-D2F6-8E7E-B781C95FD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42B12E2-B039-8BCD-F7D9-40B562C20A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F2C1621-BCD2-1DF7-BA13-469F16D8B9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56FE9FA-FAB4-4F84-85A7-260D6C5D4E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E883094-C2D0-EBCF-EE4C-38E5DAC097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060159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3B74635-E2B3-7B79-0D26-3B6BCB1FA3E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/>
              <a:t>Album foto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A5F4D050-F95B-608B-A695-434B467FA3E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/>
              <a:t>di Portage Archery</a:t>
            </a:r>
          </a:p>
        </p:txBody>
      </p:sp>
      <p:pic>
        <p:nvPicPr>
          <p:cNvPr id="5" name="Immagine 4" descr="Immagine che contiene testo, Brochure, schermata, Volantino&#10;&#10;Descrizione generata automaticamente">
            <a:extLst>
              <a:ext uri="{FF2B5EF4-FFF2-40B4-BE49-F238E27FC236}">
                <a16:creationId xmlns:a16="http://schemas.microsoft.com/office/drawing/2014/main" id="{0254F9E0-728C-7195-E0E9-8AA3123D8A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2751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testo, Carattere, logo, Elementi grafici&#10;&#10;Descrizione generata automaticamente">
            <a:extLst>
              <a:ext uri="{FF2B5EF4-FFF2-40B4-BE49-F238E27FC236}">
                <a16:creationId xmlns:a16="http://schemas.microsoft.com/office/drawing/2014/main" id="{729CB67A-7E12-37DC-8CBE-CADC47DA12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24576"/>
            <a:ext cx="1445601" cy="1233424"/>
          </a:xfrm>
          <a:prstGeom prst="rect">
            <a:avLst/>
          </a:prstGeom>
        </p:spPr>
      </p:pic>
      <p:pic>
        <p:nvPicPr>
          <p:cNvPr id="3" name="Immagine 2" descr="Immagine che contiene vestiti, persona, interno, donna&#10;&#10;Descrizione generata automaticamente">
            <a:extLst>
              <a:ext uri="{FF2B5EF4-FFF2-40B4-BE49-F238E27FC236}">
                <a16:creationId xmlns:a16="http://schemas.microsoft.com/office/drawing/2014/main" id="{6263E65E-6B00-F0EE-4762-81A5F8017B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393" y="0"/>
            <a:ext cx="513921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485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testo, Carattere, logo, Elementi grafici&#10;&#10;Descrizione generata automaticamente">
            <a:extLst>
              <a:ext uri="{FF2B5EF4-FFF2-40B4-BE49-F238E27FC236}">
                <a16:creationId xmlns:a16="http://schemas.microsoft.com/office/drawing/2014/main" id="{49F04CA2-F542-F369-A8D2-6A877C3AAB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24576"/>
            <a:ext cx="1445601" cy="1233424"/>
          </a:xfrm>
          <a:prstGeom prst="rect">
            <a:avLst/>
          </a:prstGeom>
        </p:spPr>
      </p:pic>
      <p:pic>
        <p:nvPicPr>
          <p:cNvPr id="3" name="Immagine 2" descr="Immagine che contiene persona, vestiti, Viso umano, occhiali&#10;&#10;Descrizione generata automaticamente">
            <a:extLst>
              <a:ext uri="{FF2B5EF4-FFF2-40B4-BE49-F238E27FC236}">
                <a16:creationId xmlns:a16="http://schemas.microsoft.com/office/drawing/2014/main" id="{2AC45186-CFDD-3009-3674-1E499D9A13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3084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testo, Carattere, logo, Elementi grafici&#10;&#10;Descrizione generata automaticamente">
            <a:extLst>
              <a:ext uri="{FF2B5EF4-FFF2-40B4-BE49-F238E27FC236}">
                <a16:creationId xmlns:a16="http://schemas.microsoft.com/office/drawing/2014/main" id="{78755187-476C-1FF8-ABDF-70DF68EE0C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24576"/>
            <a:ext cx="1445601" cy="1233424"/>
          </a:xfrm>
          <a:prstGeom prst="rect">
            <a:avLst/>
          </a:prstGeom>
        </p:spPr>
      </p:pic>
      <p:pic>
        <p:nvPicPr>
          <p:cNvPr id="3" name="Immagine 2" descr="Immagine che contiene cielo, nebbia, aria aperta, ponte&#10;&#10;Descrizione generata automaticamente">
            <a:extLst>
              <a:ext uri="{FF2B5EF4-FFF2-40B4-BE49-F238E27FC236}">
                <a16:creationId xmlns:a16="http://schemas.microsoft.com/office/drawing/2014/main" id="{8D9B5408-CF1E-244B-1A76-7FA876F9D1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6404" y="0"/>
            <a:ext cx="495919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37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testo, Carattere, logo, Elementi grafici&#10;&#10;Descrizione generata automaticamente">
            <a:extLst>
              <a:ext uri="{FF2B5EF4-FFF2-40B4-BE49-F238E27FC236}">
                <a16:creationId xmlns:a16="http://schemas.microsoft.com/office/drawing/2014/main" id="{C06B7AE4-DFA3-D9E9-F41D-AC7D1920BE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24576"/>
            <a:ext cx="1445601" cy="1233424"/>
          </a:xfrm>
          <a:prstGeom prst="rect">
            <a:avLst/>
          </a:prstGeom>
        </p:spPr>
      </p:pic>
      <p:pic>
        <p:nvPicPr>
          <p:cNvPr id="3" name="Immagine 2" descr="Immagine che contiene arredo, persona, interno, Lavorazione del legno&#10;&#10;Descrizione generata automaticamente">
            <a:extLst>
              <a:ext uri="{FF2B5EF4-FFF2-40B4-BE49-F238E27FC236}">
                <a16:creationId xmlns:a16="http://schemas.microsoft.com/office/drawing/2014/main" id="{8FD8BC08-3E74-DB4A-106B-25C0FDC436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6781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testo, Carattere, logo, Elementi grafici&#10;&#10;Descrizione generata automaticamente">
            <a:extLst>
              <a:ext uri="{FF2B5EF4-FFF2-40B4-BE49-F238E27FC236}">
                <a16:creationId xmlns:a16="http://schemas.microsoft.com/office/drawing/2014/main" id="{8D5BB216-85E6-E34F-A993-24A36791D8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24576"/>
            <a:ext cx="1445601" cy="1233424"/>
          </a:xfrm>
          <a:prstGeom prst="rect">
            <a:avLst/>
          </a:prstGeom>
        </p:spPr>
      </p:pic>
      <p:pic>
        <p:nvPicPr>
          <p:cNvPr id="3" name="Immagine 2" descr="Immagine che contiene aria aperta, albero, muro, terreno&#10;&#10;Descrizione generata automaticamente">
            <a:extLst>
              <a:ext uri="{FF2B5EF4-FFF2-40B4-BE49-F238E27FC236}">
                <a16:creationId xmlns:a16="http://schemas.microsoft.com/office/drawing/2014/main" id="{94C86288-EBEA-123F-65E0-737B31DAF7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25200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5</Words>
  <Application>Microsoft Office PowerPoint</Application>
  <PresentationFormat>Widescreen</PresentationFormat>
  <Paragraphs>2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Tema di Office</vt:lpstr>
      <vt:lpstr>Album foto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Portage Archery</dc:creator>
  <cp:lastModifiedBy>Portage Archery</cp:lastModifiedBy>
  <cp:revision>8</cp:revision>
  <dcterms:created xsi:type="dcterms:W3CDTF">2024-11-18T16:14:57Z</dcterms:created>
  <dcterms:modified xsi:type="dcterms:W3CDTF">2024-11-19T14:43:49Z</dcterms:modified>
</cp:coreProperties>
</file>